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3DA04-9E9B-4626-B491-BA8ABAE8248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250B6-75B6-4CF6-9B48-B53F5F37E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50B6-75B6-4CF6-9B48-B53F5F37E6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31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Moneyball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based on the real ups and downs of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2002</a:t>
            </a:r>
            <a:r>
              <a:rPr lang="en-US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baseball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season.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Oakland Athletics baseball team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coach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Beane</a:t>
            </a:r>
            <a:endParaRPr lang="en-US" b="1" dirty="0" smtClean="0"/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50B6-75B6-4CF6-9B48-B53F5F37E6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0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50B6-75B6-4CF6-9B48-B53F5F37E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9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50B6-75B6-4CF6-9B48-B53F5F37E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43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250B6-75B6-4CF6-9B48-B53F5F37E6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5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40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5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8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9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6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0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5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5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EF39-FE0B-46D5-95D5-A4217B33889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42451-3D8D-46E2-BC88-E104C0D8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6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KlsqxDFgbF-zyuh-NEi4sn7z9wNgeV1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colab.research.google.com/drive/1shHbqMgtNgNTIgLArvFqtLht33cZcg9J#scrollTo=GYss6KeNL3l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40906"/>
            <a:ext cx="12154250" cy="230195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Machine </a:t>
            </a:r>
            <a:r>
              <a:rPr lang="en-US" sz="72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Learning :</a:t>
            </a:r>
            <a:br>
              <a:rPr lang="en-US" sz="72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</a:br>
            <a:r>
              <a:rPr lang="en-US" sz="72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A </a:t>
            </a:r>
            <a:r>
              <a:rPr lang="en-US" sz="72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Game-Changer for </a:t>
            </a:r>
            <a:r>
              <a:rPr lang="en-US" sz="72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Sports</a:t>
            </a:r>
            <a:endParaRPr lang="en-US" sz="72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26664" y="4745134"/>
            <a:ext cx="7700922" cy="6052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ts val="4000"/>
              </a:lnSpc>
              <a:buFont typeface="Wingdings" panose="05000000000000000000" pitchFamily="2" charset="2"/>
              <a:buChar char="§"/>
              <a:defRPr sz="2800" b="1"/>
            </a:lvl1pPr>
          </a:lstStyle>
          <a:p>
            <a:pPr marL="0" indent="0" algn="ctr">
              <a:buNone/>
            </a:pPr>
            <a:r>
              <a:rPr lang="en-US" sz="3200" dirty="0" smtClean="0"/>
              <a:t>Performance Analysis &amp; </a:t>
            </a:r>
            <a:r>
              <a:rPr lang="en-US" sz="3200" dirty="0"/>
              <a:t>Win P</a:t>
            </a:r>
            <a:r>
              <a:rPr lang="en-US" sz="3200" dirty="0" smtClean="0"/>
              <a:t>rediction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621280" y="5919548"/>
            <a:ext cx="665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Presenter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 </a:t>
            </a:r>
            <a:r>
              <a:rPr lang="en-US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Akshay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Ugalmogale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8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083141" y="1205612"/>
            <a:ext cx="8025718" cy="10908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Thank You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0915"/>
            <a:ext cx="4769035" cy="38970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62407" y="3946507"/>
            <a:ext cx="3303810" cy="19259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Dream Big !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        Aim </a:t>
            </a: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High </a:t>
            </a:r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!</a:t>
            </a:r>
            <a:endParaRPr lang="en-US" sz="36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       </a:t>
            </a:r>
            <a:endParaRPr lang="en-US" sz="36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73422" y="728026"/>
            <a:ext cx="9045147" cy="7128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Science &amp; Machine Learning Use In Sports :</a:t>
            </a:r>
            <a:endParaRPr lang="en-US" sz="36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02313" y="1971614"/>
            <a:ext cx="6387363" cy="4196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 sz="2000" b="1"/>
            </a:lvl1pPr>
          </a:lstStyle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Player </a:t>
            </a:r>
            <a:r>
              <a:rPr lang="en-US" sz="2400" dirty="0" smtClean="0"/>
              <a:t>Performance Analysis</a:t>
            </a:r>
            <a:endParaRPr lang="en-US" sz="2400" dirty="0"/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Player Valuations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Player Development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Optimize </a:t>
            </a:r>
            <a:r>
              <a:rPr lang="en-US" sz="2400" dirty="0" smtClean="0"/>
              <a:t>&amp; Create Game Strategy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Win </a:t>
            </a:r>
            <a:r>
              <a:rPr lang="en-US" sz="2400" dirty="0" smtClean="0"/>
              <a:t>Prediction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Ticketing</a:t>
            </a:r>
            <a:endParaRPr lang="en-US" sz="2400" dirty="0"/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Brand Material Sales Optimization</a:t>
            </a:r>
          </a:p>
          <a:p>
            <a:pPr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Corporate Sponsorship</a:t>
            </a:r>
          </a:p>
        </p:txBody>
      </p:sp>
    </p:spTree>
    <p:extLst>
      <p:ext uri="{BB962C8B-B14F-4D97-AF65-F5344CB8AC3E}">
        <p14:creationId xmlns:p14="http://schemas.microsoft.com/office/powerpoint/2010/main" val="216212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191000" y="745752"/>
            <a:ext cx="3810000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Player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Performance</a:t>
            </a:r>
            <a:endParaRPr lang="en-US" sz="36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2576" y="1747078"/>
            <a:ext cx="5866848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b="1" dirty="0" smtClean="0"/>
              <a:t>Future performance prediction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b="1" dirty="0" smtClean="0"/>
              <a:t>Selection of player in best suited roll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b="1" dirty="0" smtClean="0"/>
              <a:t>Providing </a:t>
            </a:r>
            <a:r>
              <a:rPr lang="en-US" sz="2000" b="1" dirty="0"/>
              <a:t>feedback to </a:t>
            </a:r>
            <a:r>
              <a:rPr lang="en-US" sz="2000" b="1" dirty="0" smtClean="0"/>
              <a:t>players &amp; coaches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b="1" dirty="0"/>
              <a:t>Predict and </a:t>
            </a:r>
            <a:r>
              <a:rPr lang="en-US" sz="2000" b="1" dirty="0" smtClean="0"/>
              <a:t>prevent </a:t>
            </a:r>
            <a:r>
              <a:rPr lang="en-US" sz="2000" b="1" dirty="0"/>
              <a:t>injuries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789" y="2430878"/>
            <a:ext cx="4408297" cy="4408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759" y="3251684"/>
            <a:ext cx="3197407" cy="35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0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366384" y="765856"/>
            <a:ext cx="3475289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2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Player Valuations</a:t>
            </a:r>
            <a:endParaRPr lang="en-US" sz="36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7224" y="1848136"/>
            <a:ext cx="730772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Teams strive to get the best players for the lowest cost and least </a:t>
            </a:r>
            <a:r>
              <a:rPr lang="en-US" b="1" dirty="0" smtClean="0"/>
              <a:t>risk.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 smtClean="0"/>
              <a:t>Accurately </a:t>
            </a:r>
            <a:r>
              <a:rPr lang="en-US" b="1" dirty="0"/>
              <a:t>evaluate a </a:t>
            </a:r>
            <a:r>
              <a:rPr lang="en-US" b="1" dirty="0" smtClean="0"/>
              <a:t>player’s value along </a:t>
            </a:r>
            <a:r>
              <a:rPr lang="en-US" b="1" dirty="0"/>
              <a:t>with their </a:t>
            </a:r>
            <a:r>
              <a:rPr lang="en-US" b="1" dirty="0" smtClean="0"/>
              <a:t>risks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 smtClean="0"/>
              <a:t>ML can </a:t>
            </a:r>
            <a:r>
              <a:rPr lang="en-US" b="1" dirty="0"/>
              <a:t>save significant money for an </a:t>
            </a:r>
            <a:r>
              <a:rPr lang="en-US" b="1" dirty="0" smtClean="0"/>
              <a:t>organization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544" y="3936274"/>
            <a:ext cx="5198801" cy="2921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212" y="3451340"/>
            <a:ext cx="2647405" cy="34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139225" y="760362"/>
            <a:ext cx="3913550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Player </a:t>
            </a: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Development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8196" y="1900295"/>
            <a:ext cx="7375608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 smtClean="0"/>
              <a:t>Information to </a:t>
            </a:r>
            <a:r>
              <a:rPr lang="en-US" b="1" dirty="0"/>
              <a:t>create a training </a:t>
            </a:r>
            <a:r>
              <a:rPr lang="en-US" b="1" dirty="0" smtClean="0"/>
              <a:t>strategy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 smtClean="0"/>
              <a:t>Maximize </a:t>
            </a:r>
            <a:r>
              <a:rPr lang="en-US" b="1" dirty="0"/>
              <a:t>a player’s future </a:t>
            </a:r>
            <a:endParaRPr lang="en-US" b="1" dirty="0" smtClean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</a:t>
            </a:r>
            <a:r>
              <a:rPr lang="en-US" b="1" dirty="0" smtClean="0"/>
              <a:t>rovide </a:t>
            </a:r>
            <a:r>
              <a:rPr lang="en-US" b="1" dirty="0"/>
              <a:t>rapid feedback on a player’s  </a:t>
            </a:r>
            <a:r>
              <a:rPr lang="en-US" b="1" dirty="0" smtClean="0"/>
              <a:t>game </a:t>
            </a:r>
            <a:r>
              <a:rPr lang="en-US" b="1" dirty="0"/>
              <a:t>or practice </a:t>
            </a:r>
            <a:r>
              <a:rPr lang="en-US" b="1" dirty="0" smtClean="0"/>
              <a:t>performance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 smtClean="0"/>
              <a:t>Help to providing proper </a:t>
            </a:r>
            <a:r>
              <a:rPr lang="en-US" b="1" dirty="0"/>
              <a:t>d</a:t>
            </a:r>
            <a:r>
              <a:rPr lang="en-US" b="1" dirty="0" smtClean="0"/>
              <a:t>iet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" y="3939774"/>
            <a:ext cx="3461018" cy="2918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646" y="2953543"/>
            <a:ext cx="2290354" cy="388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0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812055" y="757819"/>
            <a:ext cx="4567890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Optimize</a:t>
            </a:r>
            <a:r>
              <a:rPr lang="en-US" sz="3600" b="1" dirty="0" smtClean="0"/>
              <a:t> </a:t>
            </a: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Game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Strategy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0684" y="1713056"/>
            <a:ext cx="8470633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B</a:t>
            </a:r>
            <a:r>
              <a:rPr lang="en-US" b="1" dirty="0" smtClean="0"/>
              <a:t>etter </a:t>
            </a:r>
            <a:r>
              <a:rPr lang="en-US" b="1" dirty="0"/>
              <a:t>predict the strengths, weaknesses, and tendencies of </a:t>
            </a:r>
            <a:r>
              <a:rPr lang="en-US" b="1" dirty="0" smtClean="0"/>
              <a:t>opponents.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 smtClean="0"/>
              <a:t>Identifies </a:t>
            </a:r>
            <a:r>
              <a:rPr lang="en-US" b="1" dirty="0"/>
              <a:t>the right strategy for each game situation. 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Data science in sports can maximize your </a:t>
            </a:r>
            <a:r>
              <a:rPr lang="en-US" b="1" dirty="0" smtClean="0"/>
              <a:t>win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O</a:t>
            </a:r>
            <a:r>
              <a:rPr lang="en-US" b="1" dirty="0" smtClean="0"/>
              <a:t>ffering </a:t>
            </a:r>
            <a:r>
              <a:rPr lang="en-US" b="1" dirty="0"/>
              <a:t>trusted </a:t>
            </a:r>
            <a:r>
              <a:rPr lang="en-US" b="1" dirty="0" smtClean="0"/>
              <a:t>insights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9451"/>
            <a:ext cx="3085186" cy="2538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706" y="4745978"/>
            <a:ext cx="2332294" cy="21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4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083141" y="745842"/>
            <a:ext cx="8025718" cy="10908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There are many more use cases of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Data Science &amp; ML in Sports Like-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09460" y="2297497"/>
            <a:ext cx="4173080" cy="1676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Rules &amp; </a:t>
            </a:r>
            <a:r>
              <a:rPr lang="en-US" b="1" dirty="0" smtClean="0"/>
              <a:t>Regulations (NRR,DLR)</a:t>
            </a:r>
            <a:endParaRPr lang="en-US" b="1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 smtClean="0"/>
              <a:t>Fantasy Cricket Play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69" y="4756957"/>
            <a:ext cx="1519473" cy="1519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4" y="4756957"/>
            <a:ext cx="1519473" cy="15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2055" y="757819"/>
            <a:ext cx="4567890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93811" y="775409"/>
            <a:ext cx="7204377" cy="7113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94359" y="825911"/>
            <a:ext cx="5507188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Batting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Performance Analysis</a:t>
            </a:r>
            <a:endParaRPr lang="en-US" sz="36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86" y="1768569"/>
            <a:ext cx="7622226" cy="4720489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15" y="493636"/>
            <a:ext cx="4324885" cy="644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2055" y="757819"/>
            <a:ext cx="4567890" cy="6103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93811" y="775409"/>
            <a:ext cx="7204377" cy="7113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Application of AI ML</a:t>
            </a:r>
            <a:endParaRPr lang="en-US" sz="60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Title 1">
            <a:hlinkClick r:id="rId4"/>
          </p:cNvPr>
          <p:cNvSpPr txBox="1">
            <a:spLocks/>
          </p:cNvSpPr>
          <p:nvPr/>
        </p:nvSpPr>
        <p:spPr>
          <a:xfrm>
            <a:off x="2245538" y="2548176"/>
            <a:ext cx="7700922" cy="1074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ts val="4000"/>
              </a:lnSpc>
              <a:buFont typeface="Wingdings" panose="05000000000000000000" pitchFamily="2" charset="2"/>
              <a:buChar char="§"/>
              <a:defRPr sz="2800" b="1"/>
            </a:lvl1pPr>
          </a:lstStyle>
          <a:p>
            <a:pPr marL="0" indent="0" algn="ctr">
              <a:buNone/>
            </a:pPr>
            <a:r>
              <a:rPr lang="en-US" sz="3200" dirty="0">
                <a:latin typeface="Bahnschrift SemiCondensed" panose="020B0502040204020203" pitchFamily="34" charset="0"/>
              </a:rPr>
              <a:t>Predict winning team on the basis of toss &amp; location </a:t>
            </a:r>
            <a:r>
              <a:rPr lang="en-US" sz="3200" dirty="0" smtClean="0">
                <a:latin typeface="Bahnschrift SemiCondensed" panose="020B0502040204020203" pitchFamily="34" charset="0"/>
              </a:rPr>
              <a:t>using decision </a:t>
            </a:r>
            <a:r>
              <a:rPr lang="en-US" sz="3200" dirty="0">
                <a:latin typeface="Bahnschrift SemiCondensed" panose="020B0502040204020203" pitchFamily="34" charset="0"/>
              </a:rPr>
              <a:t>tree &amp; CART </a:t>
            </a:r>
            <a:r>
              <a:rPr lang="en-US" sz="3200" dirty="0" smtClean="0">
                <a:latin typeface="Bahnschrift SemiCondensed" panose="020B0502040204020203" pitchFamily="34" charset="0"/>
              </a:rPr>
              <a:t>Algorithm</a:t>
            </a:r>
            <a:endParaRPr lang="en-US" sz="3200" dirty="0">
              <a:latin typeface="Bahnschrift SemiCondensed" panose="020B0502040204020203" pitchFamily="34" charset="0"/>
            </a:endParaRPr>
          </a:p>
        </p:txBody>
      </p:sp>
      <p:pic>
        <p:nvPicPr>
          <p:cNvPr id="2" name="Picture 1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74"/>
          <a:stretch/>
        </p:blipFill>
        <p:spPr>
          <a:xfrm>
            <a:off x="5060989" y="3906449"/>
            <a:ext cx="2062622" cy="2947196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674" y="3846910"/>
            <a:ext cx="2769323" cy="30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8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217</Words>
  <Application>Microsoft Office PowerPoint</Application>
  <PresentationFormat>Widescreen</PresentationFormat>
  <Paragraphs>49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Bahnschrift SemiCondensed</vt:lpstr>
      <vt:lpstr>Calibri</vt:lpstr>
      <vt:lpstr>Calibri Light</vt:lpstr>
      <vt:lpstr>Courier New</vt:lpstr>
      <vt:lpstr>Wingdings</vt:lpstr>
      <vt:lpstr>Office Theme</vt:lpstr>
      <vt:lpstr>Machine Learning : A Game-Changer for Sports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: A Game-Changer for Sports</dc:title>
  <dc:creator>Praimo Marketing</dc:creator>
  <cp:lastModifiedBy>Praimo Marketing</cp:lastModifiedBy>
  <cp:revision>40</cp:revision>
  <dcterms:created xsi:type="dcterms:W3CDTF">2022-07-18T05:06:25Z</dcterms:created>
  <dcterms:modified xsi:type="dcterms:W3CDTF">2022-08-17T11:19:12Z</dcterms:modified>
</cp:coreProperties>
</file>